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ED2-66F2-428E-9022-CACDEC3A843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5C5-C1C9-4F67-9BC8-394FF003A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ED2-66F2-428E-9022-CACDEC3A843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5C5-C1C9-4F67-9BC8-394FF003A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ED2-66F2-428E-9022-CACDEC3A843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5C5-C1C9-4F67-9BC8-394FF003A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ED2-66F2-428E-9022-CACDEC3A843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5C5-C1C9-4F67-9BC8-394FF003A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ED2-66F2-428E-9022-CACDEC3A843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5C5-C1C9-4F67-9BC8-394FF003A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ED2-66F2-428E-9022-CACDEC3A843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5C5-C1C9-4F67-9BC8-394FF003A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ED2-66F2-428E-9022-CACDEC3A843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5C5-C1C9-4F67-9BC8-394FF003A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ED2-66F2-428E-9022-CACDEC3A843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5C5-C1C9-4F67-9BC8-394FF003A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ED2-66F2-428E-9022-CACDEC3A843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5C5-C1C9-4F67-9BC8-394FF003A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ED2-66F2-428E-9022-CACDEC3A843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5C5-C1C9-4F67-9BC8-394FF003A3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ED2-66F2-428E-9022-CACDEC3A843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DE5C5-C1C9-4F67-9BC8-394FF003A3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54DE5C5-C1C9-4F67-9BC8-394FF003A3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3C67ED2-66F2-428E-9022-CACDEC3A8431}" type="datetimeFigureOut">
              <a:rPr lang="en-US" smtClean="0"/>
              <a:t>10/20/2016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0ahUKEwip04_N7srLAhWGw4MKHZETBAIQjRwIBw&amp;url=http://www.drivenbydecor.com/2012/08/decorating-inspiration-displaying.html&amp;bvm=bv.117218890,d.amc&amp;psig=AFQjCNEzRAH6FrjWTfDDTkHGMBjF3mBtVQ&amp;ust=145841192390999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/url?sa=i&amp;rct=j&amp;q=&amp;esrc=s&amp;source=images&amp;cd=&amp;cad=rja&amp;uact=8&amp;ved=0ahUKEwjVqbyA78rLAhXmxIMKHSCLAk4QjRwIBw&amp;url=http://www.drivenbydecor.com/2013/08/hanging-art-easy-way-to-create.html&amp;bvm=bv.117218890,d.amc&amp;psig=AFQjCNEzRAH6FrjWTfDDTkHGMBjF3mBtVQ&amp;ust=145841192390999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ledecor.com/design-decorate/trends/news/g2873/interior-design-trends-2016/?slide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if8KSD68rLAhVGuoMKHYYsAw0QjRwIBw&amp;url=http://www.housebeautiful.com/home-remodeling/interior-designers/tips/g2592/pro-designers-pet-peeves/&amp;psig=AFQjCNG5t2EYzy9NDwQh9jNcT_yQEVEO4g&amp;ust=145841112797045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0ahUKEwjK182T7MrLAhXLkIMKHfQQB-EQjRwIBw&amp;url=https://fancygoods.wordpress.com/category/decor/&amp;psig=AFQjCNG5t2EYzy9NDwQh9jNcT_yQEVEO4g&amp;ust=145841112797045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0ahUKEwjw99757crLAhVluYMKHfiyAYUQjRwIBw&amp;url=https://www.pinterest.com/pin/16958936068941872/&amp;bvm=bv.117218890,d.amc&amp;psig=AFQjCNEzRAH6FrjWTfDDTkHGMBjF3mBtVQ&amp;ust=145841192390999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ahUKEwj_j5at7srLAhXks4MKHSrDAp8QjRwIBw&amp;url=http://roomsforrentblog.com/2015/05/tobacco-baskets-wall-decor-a-giveaway/&amp;bvm=bv.117218890,d.amc&amp;psig=AFQjCNEzRAH6FrjWTfDDTkHGMBjF3mBtVQ&amp;ust=145841192390999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ahUKEwjVlMyQ7srLAhUpnoMKHdB6C3MQjRwIBw&amp;url=http://arcadianhome.com/blog/tag/wall-art&amp;bvm=bv.117218890,d.amc&amp;psig=AFQjCNEzRAH6FrjWTfDDTkHGMBjF3mBtVQ&amp;ust=145841192390999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ved=0ahUKEwjxnIGt7crLAhXBlIMKHXBnCboQjRwIBw&amp;url=https://kellylogandesign.wordpress.com/page/6/&amp;psig=AFQjCNG5t2EYzy9NDwQh9jNcT_yQEVEO4g&amp;ust=145841112797045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ved=0ahUKEwjxi7_E7crLAhVDkYMKHSA6BMMQjRwIBw&amp;url=http://ilevel.biz/tag/professional-gallery-wall-installer/&amp;psig=AFQjCNG5t2EYzy9NDwQh9jNcT_yQEVEO4g&amp;ust=145841112797045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Arranging Your Decor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2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rivenbydecor.com/wp-content/uploads/2012/08/Plates-from-my-plate-collection-hung-on-our-dining-room-wall-as-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687"/>
            <a:ext cx="5257800" cy="66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8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7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14" y="152400"/>
            <a:ext cx="6897571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9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4.bp.blogspot.com/--5QpxKCyY5U/UhaxNmbSugI/AAAAAAAAXyU/yxtyZtRcGTc/s640/Grid+of+hung+prints+dining+roo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59" y="105346"/>
            <a:ext cx="8209157" cy="66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66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10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7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15 Home Décor Trends for 2016</a:t>
            </a:r>
            <a:endParaRPr lang="en-US" dirty="0" smtClean="0"/>
          </a:p>
          <a:p>
            <a:pPr lvl="1"/>
            <a:r>
              <a:rPr lang="en-US" smtClean="0"/>
              <a:t>Elle Décor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7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1816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 a sheet of paper, number 1-8.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With a partner, walk around the room and evaluate the photos of differently decorated room.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Write down your opinion of how each room is decorated. Is it good/bad? Why? What does it make you feel?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1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bu.h-cdn.co/assets/15/36/980x654/1441379994-1441073984-art-hung-too-h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9" y="304800"/>
            <a:ext cx="8683625" cy="579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1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8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ancygoods.files.wordpress.com/2013/09/dsc_009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8" y="277890"/>
            <a:ext cx="8878961" cy="58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2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2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-media-cache-ak0.pinimg.com/736x/b9/a2/4a/b9a24a25c9d162df46f664ffe1b5e93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0288"/>
            <a:ext cx="8058912" cy="604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3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0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Rq45AiTWV5Ey13LJfNU14pRhJxmhX2Ydw13Ezy3sUalPAn6Aw3v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6117"/>
            <a:ext cx="4837176" cy="64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4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2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rcadianhome.com/blog/wp-content/uploads/2015/01/6-Clo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4010"/>
            <a:ext cx="6234067" cy="66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5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0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ellylogandesign.files.wordpress.com/2011/07/mccord-hall-9-477.jpg?w=300&amp;h=1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2298"/>
            <a:ext cx="4956677" cy="66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6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9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3758-presscdn-0-29.pagely.netdna-cdn.com/wp-content/uploads/2014/01/eclectic-art-collage-gallery-wall-lonn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490"/>
            <a:ext cx="53340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7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37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</TotalTime>
  <Words>77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Arranging Your Decor</vt:lpstr>
      <vt:lpstr>What do you think?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Arranging Your Decor</dc:title>
  <dc:creator>00, 00</dc:creator>
  <cp:lastModifiedBy>00, 00</cp:lastModifiedBy>
  <cp:revision>3</cp:revision>
  <dcterms:created xsi:type="dcterms:W3CDTF">2016-03-18T18:35:52Z</dcterms:created>
  <dcterms:modified xsi:type="dcterms:W3CDTF">2016-10-20T20:23:17Z</dcterms:modified>
</cp:coreProperties>
</file>