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9C947-51A5-48C2-B4BD-D805515BB631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C90CA-1E24-4B9E-9188-EC68DA38A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07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3A741F-AEB4-401F-8882-18B0A33DE9F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F24753-7DD9-45F6-872D-8693165BBB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a Design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a Style and Color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Traditional</a:t>
            </a:r>
          </a:p>
          <a:p>
            <a:r>
              <a:rPr lang="en-US" dirty="0" smtClean="0"/>
              <a:t>Modern</a:t>
            </a:r>
          </a:p>
          <a:p>
            <a:r>
              <a:rPr lang="en-US" dirty="0" smtClean="0"/>
              <a:t>Classic</a:t>
            </a:r>
          </a:p>
          <a:p>
            <a:r>
              <a:rPr lang="en-US" dirty="0" smtClean="0"/>
              <a:t>Country/Rustic</a:t>
            </a:r>
          </a:p>
          <a:p>
            <a:r>
              <a:rPr lang="en-US" dirty="0" smtClean="0"/>
              <a:t>French</a:t>
            </a:r>
          </a:p>
          <a:p>
            <a:r>
              <a:rPr lang="en-US" dirty="0" smtClean="0"/>
              <a:t>English</a:t>
            </a:r>
          </a:p>
          <a:p>
            <a:r>
              <a:rPr lang="en-US" dirty="0" smtClean="0"/>
              <a:t>Spanish</a:t>
            </a:r>
          </a:p>
          <a:p>
            <a:r>
              <a:rPr lang="en-US" dirty="0" smtClean="0"/>
              <a:t>African-Inspired</a:t>
            </a:r>
          </a:p>
          <a:p>
            <a:r>
              <a:rPr lang="en-US" dirty="0" smtClean="0"/>
              <a:t>Asian-Inspired</a:t>
            </a:r>
          </a:p>
          <a:p>
            <a:endParaRPr lang="en-US" dirty="0"/>
          </a:p>
          <a:p>
            <a:r>
              <a:rPr lang="en-US" dirty="0" smtClean="0"/>
              <a:t>LOTS More!!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Favorite Color</a:t>
            </a:r>
          </a:p>
          <a:p>
            <a:r>
              <a:rPr lang="en-US" dirty="0" smtClean="0"/>
              <a:t>Signature Color</a:t>
            </a:r>
          </a:p>
          <a:p>
            <a:endParaRPr lang="en-US" dirty="0"/>
          </a:p>
          <a:p>
            <a:r>
              <a:rPr lang="en-US" dirty="0" smtClean="0"/>
              <a:t>Monochromatic</a:t>
            </a:r>
          </a:p>
          <a:p>
            <a:r>
              <a:rPr lang="en-US" dirty="0" err="1" smtClean="0"/>
              <a:t>Analagous</a:t>
            </a:r>
            <a:endParaRPr lang="en-US" dirty="0" smtClean="0"/>
          </a:p>
          <a:p>
            <a:r>
              <a:rPr lang="en-US" dirty="0" smtClean="0"/>
              <a:t>Complementary </a:t>
            </a:r>
          </a:p>
          <a:p>
            <a:r>
              <a:rPr lang="en-US" dirty="0" smtClean="0"/>
              <a:t>Split-Complementary</a:t>
            </a:r>
          </a:p>
          <a:p>
            <a:r>
              <a:rPr lang="en-US" dirty="0" smtClean="0"/>
              <a:t>Triad</a:t>
            </a:r>
          </a:p>
          <a:p>
            <a:r>
              <a:rPr lang="en-US" dirty="0" smtClean="0"/>
              <a:t>Neutral</a:t>
            </a:r>
          </a:p>
          <a:p>
            <a:r>
              <a:rPr lang="en-US" dirty="0" smtClean="0"/>
              <a:t>Neutral with Accent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7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Backgrounds, Furniture, Lighting, and Accessories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447453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These have been covered…(refer to your notes…)</a:t>
            </a:r>
          </a:p>
          <a:p>
            <a:endParaRPr lang="en-US" dirty="0"/>
          </a:p>
          <a:p>
            <a:r>
              <a:rPr lang="en-US" dirty="0" smtClean="0"/>
              <a:t>Budget will play a huge role in what you choose!!!</a:t>
            </a:r>
          </a:p>
          <a:p>
            <a:pPr lvl="1"/>
            <a:r>
              <a:rPr lang="en-US" dirty="0" smtClean="0"/>
              <a:t>Paint vs. wall paper vs. wainscoting </a:t>
            </a:r>
          </a:p>
          <a:p>
            <a:pPr lvl="1"/>
            <a:r>
              <a:rPr lang="en-US" dirty="0" smtClean="0"/>
              <a:t>Hardwood vs. laminate</a:t>
            </a:r>
          </a:p>
          <a:p>
            <a:pPr lvl="1"/>
            <a:r>
              <a:rPr lang="en-US" dirty="0" smtClean="0"/>
              <a:t>Furniture material</a:t>
            </a:r>
          </a:p>
          <a:p>
            <a:pPr lvl="1"/>
            <a:r>
              <a:rPr lang="en-US" dirty="0" smtClean="0"/>
              <a:t>Where you 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98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51511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PowerPoint </a:t>
            </a:r>
          </a:p>
          <a:p>
            <a:pPr marL="0" indent="0" algn="ctr">
              <a:buNone/>
            </a:pPr>
            <a:r>
              <a:rPr lang="en-US" dirty="0" smtClean="0"/>
              <a:t>Design Board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All presentations due: </a:t>
            </a:r>
          </a:p>
          <a:p>
            <a:pPr marL="0" indent="0" algn="ctr">
              <a:buNone/>
            </a:pPr>
            <a:r>
              <a:rPr lang="en-US" sz="4000" b="1" dirty="0" smtClean="0"/>
              <a:t>Thursday</a:t>
            </a:r>
            <a:r>
              <a:rPr lang="en-US" sz="4000" b="1" dirty="0" smtClean="0"/>
              <a:t>, May </a:t>
            </a:r>
            <a:r>
              <a:rPr lang="en-US" sz="4000" b="1" dirty="0" smtClean="0"/>
              <a:t>10 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At the end of the day</a:t>
            </a:r>
            <a:endParaRPr lang="en-US" sz="4000" b="1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Final Design Presentations Begin: </a:t>
            </a:r>
          </a:p>
          <a:p>
            <a:pPr marL="0" indent="0" algn="ctr">
              <a:buNone/>
            </a:pPr>
            <a:r>
              <a:rPr lang="en-US" sz="4000" b="1" dirty="0" smtClean="0"/>
              <a:t>Friday</a:t>
            </a:r>
            <a:r>
              <a:rPr lang="en-US" sz="4000" b="1" dirty="0" smtClean="0"/>
              <a:t>, May </a:t>
            </a:r>
            <a:r>
              <a:rPr lang="en-US" sz="4000" b="1" dirty="0" smtClean="0"/>
              <a:t>11—finished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2800" b="1" dirty="0" smtClean="0"/>
              <a:t>(likely </a:t>
            </a:r>
            <a:r>
              <a:rPr lang="en-US" sz="2800" b="1" dirty="0" smtClean="0"/>
              <a:t>5-6 </a:t>
            </a:r>
            <a:r>
              <a:rPr lang="en-US" sz="2800" b="1" dirty="0" smtClean="0"/>
              <a:t>days)</a:t>
            </a:r>
          </a:p>
        </p:txBody>
      </p:sp>
    </p:spTree>
    <p:extLst>
      <p:ext uri="{BB962C8B-B14F-4D97-AF65-F5344CB8AC3E}">
        <p14:creationId xmlns:p14="http://schemas.microsoft.com/office/powerpoint/2010/main" val="115146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 and Implement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really designing the space for your client?</a:t>
            </a:r>
          </a:p>
          <a:p>
            <a:pPr lvl="1"/>
            <a:r>
              <a:rPr lang="en-US" dirty="0" smtClean="0"/>
              <a:t>Photos of finished product = EXTRA CREDIT!!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the board for checkpoint due dates as the project progresses.</a:t>
            </a:r>
          </a:p>
          <a:p>
            <a:r>
              <a:rPr lang="en-US" dirty="0" smtClean="0"/>
              <a:t>Questions? Need clarification? Did I forget something??</a:t>
            </a:r>
          </a:p>
          <a:p>
            <a:pPr lvl="1"/>
            <a:r>
              <a:rPr lang="en-US" dirty="0" smtClean="0"/>
              <a:t>Please ask!!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9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1"/>
            <a:ext cx="8229600" cy="1143000"/>
          </a:xfrm>
        </p:spPr>
        <p:txBody>
          <a:bodyPr/>
          <a:lstStyle/>
          <a:p>
            <a:r>
              <a:rPr lang="en-US" dirty="0" smtClean="0"/>
              <a:t>Steps in the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Identify the Project</a:t>
            </a:r>
          </a:p>
          <a:p>
            <a:pPr marL="514350" indent="-514350">
              <a:buAutoNum type="arabicPeriod"/>
            </a:pPr>
            <a:r>
              <a:rPr lang="en-US" dirty="0" smtClean="0"/>
              <a:t>Assess Client Characteristics</a:t>
            </a:r>
          </a:p>
          <a:p>
            <a:pPr marL="514350" indent="-514350">
              <a:buAutoNum type="arabicPeriod"/>
            </a:pPr>
            <a:r>
              <a:rPr lang="en-US" dirty="0" smtClean="0"/>
              <a:t>Analyze the Environment	</a:t>
            </a:r>
          </a:p>
          <a:p>
            <a:pPr marL="514350" indent="-514350">
              <a:buAutoNum type="arabicPeriod"/>
            </a:pPr>
            <a:r>
              <a:rPr lang="en-US" dirty="0" smtClean="0"/>
              <a:t>Develop a Preliminary Budget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Compile a Design Resource File</a:t>
            </a:r>
          </a:p>
          <a:p>
            <a:pPr marL="514350" indent="-514350">
              <a:buAutoNum type="arabicPeriod"/>
            </a:pPr>
            <a:r>
              <a:rPr lang="en-US" dirty="0" smtClean="0"/>
              <a:t>Plan Use of Space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a Style and Color Scheme</a:t>
            </a:r>
          </a:p>
          <a:p>
            <a:pPr marL="514350" indent="-514350">
              <a:buAutoNum type="arabicPeriod"/>
            </a:pPr>
            <a:r>
              <a:rPr lang="en-US" dirty="0" smtClean="0"/>
              <a:t>Select Backgrounds, Furniture, Lighting, and Accessories</a:t>
            </a:r>
          </a:p>
          <a:p>
            <a:pPr marL="514350" indent="-514350">
              <a:buAutoNum type="arabicPeriod"/>
            </a:pPr>
            <a:r>
              <a:rPr lang="en-US" dirty="0" smtClean="0"/>
              <a:t>Present the Design</a:t>
            </a:r>
          </a:p>
          <a:p>
            <a:pPr marL="514350" indent="-514350">
              <a:buAutoNum type="arabicPeriod"/>
            </a:pPr>
            <a:r>
              <a:rPr lang="en-US" dirty="0" smtClean="0"/>
              <a:t>Modify and Implement the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discuss each step (not all in detail)… lets here about your design projects!</a:t>
            </a:r>
          </a:p>
          <a:p>
            <a:endParaRPr lang="en-US" dirty="0"/>
          </a:p>
          <a:p>
            <a:r>
              <a:rPr lang="en-US" dirty="0" smtClean="0"/>
              <a:t>Please share!!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654904">
            <a:off x="460853" y="3276369"/>
            <a:ext cx="7621974" cy="398617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goal</a:t>
            </a:r>
          </a:p>
          <a:p>
            <a:pPr lvl="1"/>
            <a:r>
              <a:rPr lang="en-US" dirty="0" smtClean="0"/>
              <a:t>What is it that your client wants?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Time Frame for Project Completion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343400"/>
            <a:ext cx="4724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4"/>
                </a:solidFill>
                <a:latin typeface="Elephant" pitchFamily="18" charset="0"/>
              </a:rPr>
              <a:t>Final Design Project due: </a:t>
            </a:r>
          </a:p>
          <a:p>
            <a:pPr algn="ctr"/>
            <a:r>
              <a:rPr lang="en-US" sz="3600" b="1" dirty="0" smtClean="0">
                <a:solidFill>
                  <a:schemeClr val="accent4"/>
                </a:solidFill>
                <a:latin typeface="Elephant" pitchFamily="18" charset="0"/>
              </a:rPr>
              <a:t>Thursday</a:t>
            </a:r>
            <a:r>
              <a:rPr lang="en-US" sz="3600" b="1" dirty="0" smtClean="0">
                <a:solidFill>
                  <a:schemeClr val="accent4"/>
                </a:solidFill>
                <a:latin typeface="Elephant" pitchFamily="18" charset="0"/>
              </a:rPr>
              <a:t>,  May </a:t>
            </a:r>
            <a:r>
              <a:rPr lang="en-US" sz="3600" b="1" dirty="0" smtClean="0">
                <a:solidFill>
                  <a:schemeClr val="accent4"/>
                </a:solidFill>
                <a:latin typeface="Elephant" pitchFamily="18" charset="0"/>
              </a:rPr>
              <a:t>10</a:t>
            </a:r>
            <a:endParaRPr lang="en-US" sz="3600" b="1" dirty="0" smtClean="0">
              <a:solidFill>
                <a:schemeClr val="accent4"/>
              </a:solidFill>
              <a:latin typeface="Elephant" pitchFamily="18" charset="0"/>
            </a:endParaRPr>
          </a:p>
          <a:p>
            <a:pPr algn="ctr"/>
            <a:r>
              <a:rPr lang="en-US" sz="3600" b="1" dirty="0">
                <a:solidFill>
                  <a:schemeClr val="accent4"/>
                </a:solidFill>
                <a:latin typeface="Elephant" pitchFamily="18" charset="0"/>
              </a:rPr>
              <a:t>a</a:t>
            </a:r>
            <a:r>
              <a:rPr lang="en-US" sz="3600" b="1" dirty="0" smtClean="0">
                <a:solidFill>
                  <a:schemeClr val="accent4"/>
                </a:solidFill>
                <a:latin typeface="Elephant" pitchFamily="18" charset="0"/>
              </a:rPr>
              <a:t>t the END of the day</a:t>
            </a:r>
            <a:endParaRPr lang="en-US" sz="3600" b="1" dirty="0">
              <a:solidFill>
                <a:schemeClr val="accent4"/>
              </a:solidFill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22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 Client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Lifestyle</a:t>
            </a:r>
          </a:p>
          <a:p>
            <a:pPr lvl="1"/>
            <a:r>
              <a:rPr lang="en-US" dirty="0" smtClean="0"/>
              <a:t>Activities, entertaining, hobbies, study, work</a:t>
            </a:r>
          </a:p>
          <a:p>
            <a:r>
              <a:rPr lang="en-US" dirty="0" smtClean="0"/>
              <a:t>Preferred Atmosphere</a:t>
            </a:r>
          </a:p>
          <a:p>
            <a:pPr lvl="1"/>
            <a:r>
              <a:rPr lang="en-US" dirty="0" smtClean="0"/>
              <a:t>Style</a:t>
            </a:r>
          </a:p>
          <a:p>
            <a:pPr lvl="2"/>
            <a:r>
              <a:rPr lang="en-US" dirty="0" smtClean="0"/>
              <a:t>Formal/informal</a:t>
            </a:r>
          </a:p>
          <a:p>
            <a:pPr lvl="2"/>
            <a:r>
              <a:rPr lang="en-US" dirty="0" smtClean="0"/>
              <a:t>Rustic/traditional</a:t>
            </a:r>
          </a:p>
          <a:p>
            <a:pPr lvl="2"/>
            <a:r>
              <a:rPr lang="en-US" dirty="0" smtClean="0"/>
              <a:t>Sleek and stylish/soft and cozy</a:t>
            </a:r>
          </a:p>
          <a:p>
            <a:pPr lvl="2"/>
            <a:r>
              <a:rPr lang="en-US" dirty="0" smtClean="0"/>
              <a:t>Antique/modern/mix</a:t>
            </a:r>
          </a:p>
          <a:p>
            <a:pPr lvl="2"/>
            <a:r>
              <a:rPr lang="en-US" dirty="0" smtClean="0"/>
              <a:t>Color </a:t>
            </a:r>
          </a:p>
          <a:p>
            <a:r>
              <a:rPr lang="en-US" dirty="0" smtClean="0"/>
              <a:t>Not residential? </a:t>
            </a:r>
          </a:p>
          <a:p>
            <a:pPr lvl="1"/>
            <a:r>
              <a:rPr lang="en-US" dirty="0" smtClean="0"/>
              <a:t>How will space be used?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6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505200" y="4698831"/>
            <a:ext cx="4953000" cy="1828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Environment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Number and placement of rooms</a:t>
            </a:r>
          </a:p>
          <a:p>
            <a:r>
              <a:rPr lang="en-US" dirty="0" smtClean="0"/>
              <a:t>Activity zones</a:t>
            </a:r>
          </a:p>
          <a:p>
            <a:pPr lvl="1"/>
            <a:r>
              <a:rPr lang="en-US" dirty="0" smtClean="0"/>
              <a:t>Private, social, service</a:t>
            </a:r>
          </a:p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Adequate? Options?</a:t>
            </a:r>
          </a:p>
          <a:p>
            <a:r>
              <a:rPr lang="en-US" dirty="0" smtClean="0"/>
              <a:t>Furniture and accessories</a:t>
            </a:r>
          </a:p>
          <a:p>
            <a:pPr lvl="1"/>
            <a:r>
              <a:rPr lang="en-US" dirty="0" smtClean="0"/>
              <a:t>Reusing?</a:t>
            </a:r>
          </a:p>
          <a:p>
            <a:r>
              <a:rPr lang="en-US" dirty="0" smtClean="0"/>
              <a:t>Condition of Backgrounds</a:t>
            </a:r>
          </a:p>
          <a:p>
            <a:pPr lvl="1"/>
            <a:r>
              <a:rPr lang="en-US" dirty="0" smtClean="0"/>
              <a:t>Worn? Dated? Reuse? Repurpose? Refinish?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0386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Energy Considerations</a:t>
            </a:r>
          </a:p>
          <a:p>
            <a:r>
              <a:rPr lang="en-US" dirty="0" smtClean="0"/>
              <a:t>Electrical and Lighting</a:t>
            </a:r>
          </a:p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Childproof? Adults with disabilities?</a:t>
            </a:r>
          </a:p>
          <a:p>
            <a:r>
              <a:rPr lang="en-US" dirty="0" smtClean="0"/>
              <a:t>Traffic Flow</a:t>
            </a:r>
          </a:p>
          <a:p>
            <a:pPr lvl="1"/>
            <a:r>
              <a:rPr lang="en-US" dirty="0" smtClean="0"/>
              <a:t>Adequate space to move around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51054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Elephant" pitchFamily="18" charset="0"/>
              </a:rPr>
              <a:t>Measure space and furniture </a:t>
            </a:r>
            <a:r>
              <a:rPr lang="en-US" sz="2000" b="1" dirty="0" smtClean="0">
                <a:latin typeface="Elephant" pitchFamily="18" charset="0"/>
                <a:sym typeface="Wingdings" pitchFamily="2" charset="2"/>
              </a:rPr>
              <a:t></a:t>
            </a:r>
          </a:p>
          <a:p>
            <a:pPr algn="ctr"/>
            <a:r>
              <a:rPr lang="en-US" sz="2000" b="1" dirty="0" smtClean="0">
                <a:latin typeface="Elephant" pitchFamily="18" charset="0"/>
                <a:sym typeface="Wingdings" pitchFamily="2" charset="2"/>
              </a:rPr>
              <a:t>Create scale drawing </a:t>
            </a:r>
          </a:p>
          <a:p>
            <a:pPr algn="ctr"/>
            <a:r>
              <a:rPr lang="en-US" sz="2000" b="1" dirty="0" smtClean="0">
                <a:latin typeface="Elephant" pitchFamily="18" charset="0"/>
                <a:sym typeface="Wingdings" pitchFamily="2" charset="2"/>
              </a:rPr>
              <a:t>(FLOOR PLAN!!)</a:t>
            </a:r>
            <a:endParaRPr lang="en-US" sz="2000" b="1" dirty="0"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76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3657600" y="3429000"/>
            <a:ext cx="4191000" cy="1676400"/>
          </a:xfrm>
          <a:prstGeom prst="snip2Diag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 a Preliminary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your client’s budget?</a:t>
            </a:r>
          </a:p>
          <a:p>
            <a:pPr lvl="1"/>
            <a:r>
              <a:rPr lang="en-US" dirty="0" smtClean="0"/>
              <a:t>Wall coverings</a:t>
            </a:r>
          </a:p>
          <a:p>
            <a:pPr lvl="1"/>
            <a:r>
              <a:rPr lang="en-US" dirty="0" smtClean="0"/>
              <a:t>Floor coverings</a:t>
            </a:r>
          </a:p>
          <a:p>
            <a:pPr lvl="1"/>
            <a:r>
              <a:rPr lang="en-US" dirty="0" smtClean="0"/>
              <a:t>Window treatments</a:t>
            </a:r>
          </a:p>
          <a:p>
            <a:pPr lvl="1"/>
            <a:r>
              <a:rPr lang="en-US" dirty="0" smtClean="0"/>
              <a:t>Upholstery fabric</a:t>
            </a:r>
          </a:p>
          <a:p>
            <a:pPr lvl="1"/>
            <a:r>
              <a:rPr lang="en-US" dirty="0" smtClean="0"/>
              <a:t>Furniture</a:t>
            </a:r>
          </a:p>
          <a:p>
            <a:pPr lvl="1"/>
            <a:r>
              <a:rPr lang="en-US" dirty="0" smtClean="0"/>
              <a:t>Lighting</a:t>
            </a:r>
          </a:p>
          <a:p>
            <a:pPr lvl="1"/>
            <a:r>
              <a:rPr lang="en-US" dirty="0" smtClean="0"/>
              <a:t>Accessories</a:t>
            </a:r>
          </a:p>
          <a:p>
            <a:pPr lvl="1"/>
            <a:r>
              <a:rPr lang="en-US" dirty="0" smtClean="0"/>
              <a:t>Labor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Your fee??</a:t>
            </a:r>
          </a:p>
          <a:p>
            <a:pPr lvl="1"/>
            <a:r>
              <a:rPr lang="en-US" dirty="0" smtClean="0"/>
              <a:t>Contingency fee (20% of total budget additional)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3657598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Elephant" pitchFamily="18" charset="0"/>
              </a:rPr>
              <a:t>Pg. 402—403</a:t>
            </a:r>
          </a:p>
          <a:p>
            <a:pPr algn="ctr"/>
            <a:r>
              <a:rPr lang="en-US" dirty="0" smtClean="0">
                <a:latin typeface="Elephant" pitchFamily="18" charset="0"/>
              </a:rPr>
              <a:t>calculation of paint, wallpaper, </a:t>
            </a:r>
          </a:p>
          <a:p>
            <a:pPr algn="ctr"/>
            <a:r>
              <a:rPr lang="en-US" dirty="0" smtClean="0">
                <a:latin typeface="Elephant" pitchFamily="18" charset="0"/>
              </a:rPr>
              <a:t>flooring, rugs, window treatments, </a:t>
            </a:r>
          </a:p>
          <a:p>
            <a:pPr algn="ctr"/>
            <a:r>
              <a:rPr lang="en-US" dirty="0">
                <a:latin typeface="Elephant" pitchFamily="18" charset="0"/>
              </a:rPr>
              <a:t> </a:t>
            </a:r>
            <a:r>
              <a:rPr lang="en-US" dirty="0" smtClean="0">
                <a:latin typeface="Elephant" pitchFamily="18" charset="0"/>
              </a:rPr>
              <a:t>and upholstery</a:t>
            </a:r>
            <a:endParaRPr lang="en-US" dirty="0"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9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Compile a Design Resource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Decorating magazines</a:t>
            </a:r>
          </a:p>
          <a:p>
            <a:r>
              <a:rPr lang="en-US" dirty="0" smtClean="0"/>
              <a:t>Furniture catalogs</a:t>
            </a:r>
          </a:p>
          <a:p>
            <a:r>
              <a:rPr lang="en-US" dirty="0" smtClean="0"/>
              <a:t>Design websites</a:t>
            </a:r>
          </a:p>
          <a:p>
            <a:r>
              <a:rPr lang="en-US" dirty="0" smtClean="0"/>
              <a:t>How-to Books</a:t>
            </a:r>
          </a:p>
          <a:p>
            <a:endParaRPr lang="en-US" dirty="0"/>
          </a:p>
          <a:p>
            <a:r>
              <a:rPr lang="en-US" dirty="0" err="1" smtClean="0"/>
              <a:t>Pinterest</a:t>
            </a:r>
            <a:r>
              <a:rPr lang="en-US" dirty="0" smtClean="0"/>
              <a:t> Boards</a:t>
            </a:r>
          </a:p>
          <a:p>
            <a:r>
              <a:rPr lang="en-US" dirty="0" smtClean="0"/>
              <a:t>Portfolio of Previous </a:t>
            </a:r>
            <a:r>
              <a:rPr lang="en-US" dirty="0" smtClean="0"/>
              <a:t>Work</a:t>
            </a:r>
          </a:p>
          <a:p>
            <a:endParaRPr lang="en-US" dirty="0"/>
          </a:p>
          <a:p>
            <a:r>
              <a:rPr lang="en-US" dirty="0" smtClean="0"/>
              <a:t>You may do this in a Google Slides/PP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2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Use of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Use</a:t>
            </a:r>
          </a:p>
          <a:p>
            <a:pPr lvl="1"/>
            <a:r>
              <a:rPr lang="en-US" dirty="0" smtClean="0"/>
              <a:t>Activities, hobbies, entertaining</a:t>
            </a:r>
          </a:p>
          <a:p>
            <a:pPr lvl="1"/>
            <a:r>
              <a:rPr lang="en-US" dirty="0" smtClean="0"/>
              <a:t>How often?</a:t>
            </a:r>
          </a:p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Out in the open</a:t>
            </a:r>
          </a:p>
          <a:p>
            <a:pPr lvl="1"/>
            <a:r>
              <a:rPr lang="en-US" dirty="0" smtClean="0"/>
              <a:t>Hidden away</a:t>
            </a:r>
          </a:p>
          <a:p>
            <a:r>
              <a:rPr lang="en-US" dirty="0" smtClean="0"/>
              <a:t>Space Between Furniture</a:t>
            </a:r>
          </a:p>
          <a:p>
            <a:r>
              <a:rPr lang="en-US" dirty="0" smtClean="0"/>
              <a:t>Walkways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21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250</TotalTime>
  <Words>447</Words>
  <Application>Microsoft Office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Developing a Design Plan</vt:lpstr>
      <vt:lpstr>Steps in the Design Process</vt:lpstr>
      <vt:lpstr>PowerPoint Presentation</vt:lpstr>
      <vt:lpstr>Identify the Project</vt:lpstr>
      <vt:lpstr>Assess Client Characteristics</vt:lpstr>
      <vt:lpstr>Analyze the Environment</vt:lpstr>
      <vt:lpstr>Develop a Preliminary Budget</vt:lpstr>
      <vt:lpstr>Compile a Design Resource File</vt:lpstr>
      <vt:lpstr>Plan Use of Space</vt:lpstr>
      <vt:lpstr>Choose a Style and Color Scheme</vt:lpstr>
      <vt:lpstr>Select Backgrounds, Furniture, Lighting, and Accessories</vt:lpstr>
      <vt:lpstr>Present the Design</vt:lpstr>
      <vt:lpstr>Modify and Implement the Design</vt:lpstr>
      <vt:lpstr>Due 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35</cp:revision>
  <cp:lastPrinted>2016-10-17T18:55:09Z</cp:lastPrinted>
  <dcterms:created xsi:type="dcterms:W3CDTF">2015-04-06T19:34:46Z</dcterms:created>
  <dcterms:modified xsi:type="dcterms:W3CDTF">2018-04-06T11:52:52Z</dcterms:modified>
</cp:coreProperties>
</file>