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66" r:id="rId2"/>
    <p:sldId id="265" r:id="rId3"/>
    <p:sldId id="256" r:id="rId4"/>
    <p:sldId id="257" r:id="rId5"/>
    <p:sldId id="258" r:id="rId6"/>
    <p:sldId id="264" r:id="rId7"/>
    <p:sldId id="263" r:id="rId8"/>
    <p:sldId id="259" r:id="rId9"/>
    <p:sldId id="260" r:id="rId10"/>
    <p:sldId id="261" r:id="rId11"/>
    <p:sldId id="267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FE6EC-0D10-4F29-8B8A-DB458AE882C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66793-99B0-4683-8B2F-9C8910EFE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4FCE57-1EB7-4A30-B578-D0DC59B816A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B6DB38-7113-42C2-9C05-49A36D85416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CE57-1EB7-4A30-B578-D0DC59B816A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DB38-7113-42C2-9C05-49A36D854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CE57-1EB7-4A30-B578-D0DC59B816A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B6DB38-7113-42C2-9C05-49A36D854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CE57-1EB7-4A30-B578-D0DC59B816A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DB38-7113-42C2-9C05-49A36D8541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4FCE57-1EB7-4A30-B578-D0DC59B816A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B6DB38-7113-42C2-9C05-49A36D8541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CE57-1EB7-4A30-B578-D0DC59B816A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DB38-7113-42C2-9C05-49A36D8541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CE57-1EB7-4A30-B578-D0DC59B816A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DB38-7113-42C2-9C05-49A36D8541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CE57-1EB7-4A30-B578-D0DC59B816A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DB38-7113-42C2-9C05-49A36D8541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CE57-1EB7-4A30-B578-D0DC59B816A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DB38-7113-42C2-9C05-49A36D854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CE57-1EB7-4A30-B578-D0DC59B816A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B6DB38-7113-42C2-9C05-49A36D8541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CE57-1EB7-4A30-B578-D0DC59B816A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DB38-7113-42C2-9C05-49A36D8541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64FCE57-1EB7-4A30-B578-D0DC59B816A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1B6DB38-7113-42C2-9C05-49A36D8541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en.wikipedia.org/wiki/File:Male_mallard_duck_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buzzfeed.com/andrewgauthier/this-is-the-best-turducken-on-the-inter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4.bp.blogspot.com/-V3w3EkgMcLM/TuuMtwHp41I/AAAAAAAAAfY/Ov5GBLFEhQU/s1600/turducken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Course Notes and Recipe Book</a:t>
            </a:r>
          </a:p>
          <a:p>
            <a:pPr lvl="1"/>
            <a:r>
              <a:rPr lang="en-US" dirty="0" smtClean="0"/>
              <a:t>You should be sitting before the bell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Make sure you are sitting with your group</a:t>
            </a:r>
          </a:p>
          <a:p>
            <a:endParaRPr lang="en-US" dirty="0"/>
          </a:p>
          <a:p>
            <a:r>
              <a:rPr lang="en-US" dirty="0" smtClean="0"/>
              <a:t>Egg Lab Reflection – As a class </a:t>
            </a:r>
          </a:p>
          <a:p>
            <a:endParaRPr lang="en-US" dirty="0"/>
          </a:p>
          <a:p>
            <a:r>
              <a:rPr lang="en-US" dirty="0" smtClean="0"/>
              <a:t>Poultry Notes/PP</a:t>
            </a:r>
          </a:p>
          <a:p>
            <a:endParaRPr lang="en-US" dirty="0"/>
          </a:p>
          <a:p>
            <a:r>
              <a:rPr lang="en-US" dirty="0" smtClean="0"/>
              <a:t>Chicken Demo?</a:t>
            </a:r>
          </a:p>
          <a:p>
            <a:pPr lvl="1"/>
            <a:r>
              <a:rPr lang="en-US" dirty="0" smtClean="0"/>
              <a:t>Temping</a:t>
            </a:r>
          </a:p>
          <a:p>
            <a:pPr lvl="1"/>
            <a:endParaRPr lang="en-US" dirty="0"/>
          </a:p>
          <a:p>
            <a:r>
              <a:rPr lang="en-US" dirty="0" smtClean="0"/>
              <a:t>Lab Planning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October 23,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rmAutofit/>
          </a:bodyPr>
          <a:lstStyle/>
          <a:p>
            <a:r>
              <a:rPr lang="en-US" dirty="0" smtClean="0"/>
              <a:t>Keep refrigerated to prevent bacteria growth</a:t>
            </a:r>
          </a:p>
          <a:p>
            <a:pPr lvl="1"/>
            <a:r>
              <a:rPr lang="en-US" dirty="0" smtClean="0"/>
              <a:t>Use within 1-2 days of placing in refrigerator OR freeze</a:t>
            </a:r>
          </a:p>
          <a:p>
            <a:pPr lvl="1"/>
            <a:r>
              <a:rPr lang="en-US" dirty="0" smtClean="0"/>
              <a:t>Moisture and warmer temperatures = Bacteria</a:t>
            </a:r>
          </a:p>
          <a:p>
            <a:r>
              <a:rPr lang="en-US" dirty="0" smtClean="0"/>
              <a:t>Cooking Methods</a:t>
            </a:r>
          </a:p>
          <a:p>
            <a:pPr lvl="1"/>
            <a:r>
              <a:rPr lang="en-US" dirty="0" smtClean="0"/>
              <a:t>Broil, Grill, Roast, Fry, Braise, Slow-Cook, Microwave</a:t>
            </a:r>
          </a:p>
          <a:p>
            <a:r>
              <a:rPr lang="en-US" dirty="0" smtClean="0"/>
              <a:t>Cook until WELL DONE</a:t>
            </a:r>
          </a:p>
          <a:p>
            <a:pPr lvl="1"/>
            <a:r>
              <a:rPr lang="en-US" dirty="0" smtClean="0"/>
              <a:t>No pink meat (should be whitish in color)</a:t>
            </a:r>
          </a:p>
          <a:p>
            <a:pPr lvl="1"/>
            <a:r>
              <a:rPr lang="en-US" dirty="0" smtClean="0"/>
              <a:t>Juices run clear</a:t>
            </a:r>
          </a:p>
          <a:p>
            <a:pPr lvl="1"/>
            <a:r>
              <a:rPr lang="en-US" dirty="0" smtClean="0"/>
              <a:t>Internal temperature is at least 165°</a:t>
            </a:r>
          </a:p>
          <a:p>
            <a:r>
              <a:rPr lang="en-US" dirty="0" smtClean="0"/>
              <a:t>Internal cooking temperatures for different parts:</a:t>
            </a:r>
          </a:p>
          <a:p>
            <a:pPr lvl="1"/>
            <a:r>
              <a:rPr lang="en-US" dirty="0" smtClean="0"/>
              <a:t>180 degrees—whole poultry, thighs, legs, wings</a:t>
            </a:r>
          </a:p>
          <a:p>
            <a:pPr lvl="1"/>
            <a:r>
              <a:rPr lang="en-US" dirty="0" smtClean="0"/>
              <a:t>170 degrees—chicken &amp; turkey breasts</a:t>
            </a:r>
          </a:p>
          <a:p>
            <a:pPr lvl="1"/>
            <a:r>
              <a:rPr lang="en-US" dirty="0" smtClean="0"/>
              <a:t>165 degrees—stuffing &amp; ground turkey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 cooking &amp; storing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39" y="2209800"/>
            <a:ext cx="5980981" cy="3962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Chicken Parmesan Term: </a:t>
            </a:r>
            <a:r>
              <a:rPr lang="en-US" u="sng" dirty="0" smtClean="0"/>
              <a:t>Dredge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8534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676400"/>
            <a:ext cx="8407893" cy="495299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At what heat should you cook eggs?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 can happen if you cook them at too high of a heat?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Give me the egg science term:</a:t>
            </a:r>
          </a:p>
          <a:p>
            <a:pPr lvl="2"/>
            <a:r>
              <a:rPr lang="en-US" dirty="0" smtClean="0"/>
              <a:t>Eggs going from a liquid to semi-solid/solid state?</a:t>
            </a:r>
          </a:p>
          <a:p>
            <a:pPr lvl="2"/>
            <a:r>
              <a:rPr lang="en-US" dirty="0" smtClean="0"/>
              <a:t>Hold two ingredients together that would not normally remain combined (oil and water)?</a:t>
            </a:r>
          </a:p>
          <a:p>
            <a:pPr lvl="2"/>
            <a:r>
              <a:rPr lang="en-US" dirty="0" smtClean="0"/>
              <a:t>Beaten egg whites to create fluffiness in volume in baked goods?</a:t>
            </a:r>
          </a:p>
          <a:p>
            <a:pPr marL="64008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 was the role of the eggs in the overnight baked French toast?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did you like your French toast? How can we improve it?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Tell me one thing your group did WELL.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Tell me one thing your group can do to IMPROVE the next lab.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Egg Lab Reflection</a:t>
            </a:r>
            <a:br>
              <a:rPr lang="en-US" dirty="0"/>
            </a:br>
            <a:r>
              <a:rPr lang="en-US" dirty="0" smtClean="0"/>
              <a:t>(10 points)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Poultry</a:t>
            </a:r>
            <a:endParaRPr lang="en-US" dirty="0"/>
          </a:p>
        </p:txBody>
      </p:sp>
      <p:pic>
        <p:nvPicPr>
          <p:cNvPr id="6" name="Picture 13" descr="Ring-necked Pheasant - Phasianus colchic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333" y="1983381"/>
            <a:ext cx="1817334" cy="1264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hotograph of a turk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3179"/>
            <a:ext cx="1831848" cy="160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http://upload.wikimedia.org/wikipedia/commons/thumb/2/24/Male_mallard_duck_2.jpg/220px-Male_mallard_duck_2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114" y="3512827"/>
            <a:ext cx="1817334" cy="1253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j02627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14" y="838200"/>
            <a:ext cx="4057909" cy="521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A Canada goose flies under a clear blue sky. In traditional Chinese culture, the wild goose symbolizes a letter or an exchange of correspondence due to its use by the ancient Chinese to carry messages over long distances. (Janet Forjan-Freedman/Photos.com)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83184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6164108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10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/>
          </a:bodyPr>
          <a:lstStyle/>
          <a:p>
            <a:r>
              <a:rPr lang="en-US" dirty="0" smtClean="0"/>
              <a:t>Chicken—“Most popular poultry in the U.S.”</a:t>
            </a:r>
          </a:p>
          <a:p>
            <a:r>
              <a:rPr lang="en-US" dirty="0" smtClean="0"/>
              <a:t>Turkey</a:t>
            </a:r>
          </a:p>
          <a:p>
            <a:r>
              <a:rPr lang="en-US" dirty="0" smtClean="0"/>
              <a:t>Duck</a:t>
            </a:r>
          </a:p>
          <a:p>
            <a:r>
              <a:rPr lang="en-US" dirty="0" smtClean="0"/>
              <a:t>Goose</a:t>
            </a:r>
          </a:p>
          <a:p>
            <a:r>
              <a:rPr lang="en-US" dirty="0" smtClean="0"/>
              <a:t>Pheasant</a:t>
            </a:r>
          </a:p>
          <a:p>
            <a:r>
              <a:rPr lang="en-US" dirty="0" smtClean="0"/>
              <a:t>Others??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err="1" smtClean="0">
                <a:hlinkClick r:id="rId2"/>
              </a:rPr>
              <a:t>Turducken</a:t>
            </a:r>
            <a:r>
              <a:rPr lang="en-US" dirty="0" smtClean="0">
                <a:hlinkClick r:id="rId2"/>
              </a:rPr>
              <a:t>!!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Poultry has a MILD FLAVOR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poultry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5765" y="2209800"/>
            <a:ext cx="3200400" cy="2400300"/>
          </a:xfrm>
          <a:prstGeom prst="rect">
            <a:avLst/>
          </a:prstGeom>
        </p:spPr>
      </p:pic>
      <p:pic>
        <p:nvPicPr>
          <p:cNvPr id="5" name="Picture 7" descr="http://4.bp.blogspot.com/-V3w3EkgMcLM/TuuMtwHp41I/AAAAAAAAAfY/Ov5GBLFEhQU/s1600/turducken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2028731" cy="152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1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676400"/>
            <a:ext cx="8407893" cy="4952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Nutrients:</a:t>
            </a:r>
          </a:p>
          <a:p>
            <a:pPr lvl="1"/>
            <a:r>
              <a:rPr lang="en-US" sz="2000" dirty="0" smtClean="0"/>
              <a:t>PROTEIN</a:t>
            </a:r>
          </a:p>
          <a:p>
            <a:pPr lvl="1"/>
            <a:r>
              <a:rPr lang="en-US" sz="2000" dirty="0" smtClean="0"/>
              <a:t>Vitamins B6 and B12</a:t>
            </a:r>
          </a:p>
          <a:p>
            <a:pPr lvl="1"/>
            <a:r>
              <a:rPr lang="en-US" sz="2000" dirty="0" smtClean="0"/>
              <a:t>Calcium</a:t>
            </a:r>
          </a:p>
          <a:p>
            <a:pPr lvl="1"/>
            <a:r>
              <a:rPr lang="en-US" sz="2000" dirty="0" smtClean="0"/>
              <a:t>Niacin</a:t>
            </a:r>
          </a:p>
          <a:p>
            <a:pPr lvl="1"/>
            <a:r>
              <a:rPr lang="en-US" sz="2000" dirty="0" smtClean="0"/>
              <a:t>Phosphorus</a:t>
            </a:r>
          </a:p>
          <a:p>
            <a:pPr lvl="1"/>
            <a:r>
              <a:rPr lang="en-US" sz="2000" dirty="0" smtClean="0"/>
              <a:t>Iron</a:t>
            </a:r>
          </a:p>
          <a:p>
            <a:endParaRPr lang="en-US" dirty="0"/>
          </a:p>
          <a:p>
            <a:r>
              <a:rPr lang="en-US" sz="2800" dirty="0" smtClean="0"/>
              <a:t>Relatively low in fat</a:t>
            </a:r>
          </a:p>
          <a:p>
            <a:pPr lvl="1"/>
            <a:r>
              <a:rPr lang="en-US" sz="2000" dirty="0" smtClean="0"/>
              <a:t>Most fat is under skin</a:t>
            </a:r>
          </a:p>
          <a:p>
            <a:pPr marL="365760" lvl="1" indent="0">
              <a:buNone/>
            </a:pPr>
            <a:r>
              <a:rPr lang="en-US" sz="2000" dirty="0" smtClean="0"/>
              <a:t>	(removing skin takes away some fat </a:t>
            </a:r>
            <a:r>
              <a:rPr lang="en-US" sz="2000" dirty="0" smtClean="0">
                <a:sym typeface="Wingdings" pitchFamily="2" charset="2"/>
              </a:rPr>
              <a:t> healthier)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b="1" u="sng" dirty="0"/>
              <a:t>Light Meat</a:t>
            </a:r>
          </a:p>
          <a:p>
            <a:pPr algn="ctr"/>
            <a:r>
              <a:rPr lang="en-US" dirty="0"/>
              <a:t>Less exercised part of bird</a:t>
            </a:r>
          </a:p>
          <a:p>
            <a:pPr algn="ctr"/>
            <a:r>
              <a:rPr lang="en-US" dirty="0"/>
              <a:t>Leaner</a:t>
            </a:r>
          </a:p>
          <a:p>
            <a:pPr algn="ctr"/>
            <a:r>
              <a:rPr lang="en-US" dirty="0"/>
              <a:t>Milder flavor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b="1" u="sng" dirty="0"/>
              <a:t>Dark Meat</a:t>
            </a:r>
          </a:p>
          <a:p>
            <a:pPr algn="ctr"/>
            <a:r>
              <a:rPr lang="en-US" dirty="0"/>
              <a:t>More exercised part of bird</a:t>
            </a:r>
          </a:p>
          <a:p>
            <a:pPr algn="ctr"/>
            <a:r>
              <a:rPr lang="en-US" dirty="0"/>
              <a:t>Contains more fat (flavor)</a:t>
            </a:r>
          </a:p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vs. Dark </a:t>
            </a:r>
            <a:r>
              <a:rPr lang="en-US" dirty="0" smtClean="0"/>
              <a:t>Meat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98652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U.S. Department of Agriculture</a:t>
            </a:r>
          </a:p>
          <a:p>
            <a:pPr lvl="1"/>
            <a:r>
              <a:rPr lang="en-US" sz="2900" dirty="0" smtClean="0"/>
              <a:t>Grades and inspects poultry (eggs)</a:t>
            </a:r>
          </a:p>
          <a:p>
            <a:endParaRPr lang="en-US" b="1" dirty="0" smtClean="0"/>
          </a:p>
          <a:p>
            <a:r>
              <a:rPr lang="en-US" b="1" dirty="0" smtClean="0"/>
              <a:t>Grade A</a:t>
            </a:r>
          </a:p>
          <a:p>
            <a:pPr lvl="1"/>
            <a:r>
              <a:rPr lang="en-US" sz="2900" dirty="0" smtClean="0"/>
              <a:t>Most commonly found in supermarkets</a:t>
            </a:r>
          </a:p>
          <a:p>
            <a:pPr lvl="1"/>
            <a:endParaRPr lang="en-US" sz="2900" dirty="0"/>
          </a:p>
          <a:p>
            <a:endParaRPr lang="en-US" sz="3300" dirty="0" smtClean="0"/>
          </a:p>
          <a:p>
            <a:endParaRPr lang="en-US" sz="3300" dirty="0" smtClean="0"/>
          </a:p>
          <a:p>
            <a:r>
              <a:rPr lang="en-US" b="1" u="sng" dirty="0"/>
              <a:t>Giblets</a:t>
            </a:r>
            <a:r>
              <a:rPr lang="en-US" dirty="0"/>
              <a:t>—Edible poultry organs</a:t>
            </a:r>
          </a:p>
          <a:p>
            <a:pPr lvl="1"/>
            <a:r>
              <a:rPr lang="en-US" dirty="0"/>
              <a:t>Liver, heart, gizzard</a:t>
            </a:r>
          </a:p>
          <a:p>
            <a:pPr marL="365760" lvl="1" indent="0">
              <a:buNone/>
            </a:pPr>
            <a:r>
              <a:rPr lang="en-US" dirty="0"/>
              <a:t>	Often removed, bagged and </a:t>
            </a:r>
            <a:r>
              <a:rPr lang="en-US" dirty="0" smtClean="0"/>
              <a:t>	replaced </a:t>
            </a:r>
            <a:r>
              <a:rPr lang="en-US" dirty="0"/>
              <a:t>in the bird for </a:t>
            </a:r>
            <a:r>
              <a:rPr lang="en-US" dirty="0" smtClean="0"/>
              <a:t>	purchase </a:t>
            </a:r>
            <a:r>
              <a:rPr lang="en-US" dirty="0"/>
              <a:t>	(Turkeys on </a:t>
            </a:r>
            <a:r>
              <a:rPr lang="en-US" dirty="0" smtClean="0"/>
              <a:t>	Thanksgiving</a:t>
            </a:r>
            <a:r>
              <a:rPr lang="en-US" dirty="0"/>
              <a:t>)</a:t>
            </a:r>
          </a:p>
          <a:p>
            <a:endParaRPr lang="en-US" sz="33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" indent="0" algn="ctr">
              <a:buNone/>
            </a:pPr>
            <a:r>
              <a:rPr lang="en-US" b="1" u="sng" dirty="0"/>
              <a:t>Parts</a:t>
            </a:r>
          </a:p>
          <a:p>
            <a:pPr marL="45720" indent="0" algn="ctr">
              <a:buNone/>
            </a:pPr>
            <a:r>
              <a:rPr lang="en-US" dirty="0"/>
              <a:t>Processing adds to cost</a:t>
            </a:r>
          </a:p>
          <a:p>
            <a:pPr marL="45720" indent="0" algn="ctr">
              <a:buNone/>
            </a:pPr>
            <a:r>
              <a:rPr lang="en-US" dirty="0"/>
              <a:t>Halves, quarters, or parts</a:t>
            </a:r>
          </a:p>
          <a:p>
            <a:pPr marL="45720" indent="0" algn="ctr">
              <a:buNone/>
            </a:pPr>
            <a:r>
              <a:rPr lang="en-US" dirty="0"/>
              <a:t>Bone-in/Boneless 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b="1" u="sng" dirty="0"/>
              <a:t>Ground Poultry</a:t>
            </a:r>
          </a:p>
          <a:p>
            <a:pPr marL="45720" indent="0" algn="ctr">
              <a:buNone/>
            </a:pPr>
            <a:r>
              <a:rPr lang="en-US" dirty="0"/>
              <a:t>Can substitute for ground beef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b="1" u="sng" dirty="0"/>
              <a:t>Processed Poultry</a:t>
            </a:r>
          </a:p>
          <a:p>
            <a:pPr marL="45720" indent="0" algn="ctr">
              <a:buNone/>
            </a:pPr>
            <a:r>
              <a:rPr lang="en-US" dirty="0"/>
              <a:t>Turkey bacon and ham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b="1" u="sng" dirty="0"/>
              <a:t>Convenience Forms</a:t>
            </a:r>
          </a:p>
          <a:p>
            <a:pPr marL="45720" indent="0" algn="ctr">
              <a:buNone/>
            </a:pPr>
            <a:r>
              <a:rPr lang="en-US" dirty="0"/>
              <a:t>Canned, frozen precooked (chicken strips), deli meat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options—</a:t>
            </a:r>
            <a:br>
              <a:rPr lang="en-US" dirty="0" smtClean="0"/>
            </a:br>
            <a:r>
              <a:rPr lang="en-US" dirty="0" smtClean="0"/>
              <a:t>Forms of Poultry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 of the bird determines the tenderness and the type of cooking method selected</a:t>
            </a:r>
          </a:p>
          <a:p>
            <a:endParaRPr lang="en-US" sz="1000" dirty="0" smtClean="0"/>
          </a:p>
          <a:p>
            <a:pPr lvl="1"/>
            <a:r>
              <a:rPr lang="en-US" dirty="0" smtClean="0"/>
              <a:t>Younger Bird</a:t>
            </a:r>
          </a:p>
          <a:p>
            <a:pPr lvl="2"/>
            <a:r>
              <a:rPr lang="en-US" dirty="0" smtClean="0"/>
              <a:t>More tender </a:t>
            </a:r>
            <a:r>
              <a:rPr lang="en-US" dirty="0" smtClean="0">
                <a:sym typeface="Wingdings" pitchFamily="2" charset="2"/>
              </a:rPr>
              <a:t> Dry heat cooking method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Older Bird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Tougher  Moist Heat Cooking Method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Methods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602352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1" algn="ctr">
              <a:buClr>
                <a:schemeClr val="accent1"/>
              </a:buClr>
            </a:pP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**All poultry needs to be cooked to an internal temperature of AT LEAST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165°F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to reduce risk of Salmonella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85690"/>
              </p:ext>
            </p:extLst>
          </p:nvPr>
        </p:nvGraphicFramePr>
        <p:xfrm>
          <a:off x="1524000" y="3962400"/>
          <a:ext cx="6477000" cy="1647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866">
                <a:tc>
                  <a:txBody>
                    <a:bodyPr/>
                    <a:lstStyle/>
                    <a:p>
                      <a:r>
                        <a:rPr lang="en-US" dirty="0" smtClean="0"/>
                        <a:t>Dry Heat Cooking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Moist Heat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Cooking Methods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66">
                <a:tc>
                  <a:txBody>
                    <a:bodyPr/>
                    <a:lstStyle/>
                    <a:p>
                      <a:r>
                        <a:rPr lang="en-US" dirty="0" smtClean="0"/>
                        <a:t>Bake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Boil/Simmer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66">
                <a:tc>
                  <a:txBody>
                    <a:bodyPr/>
                    <a:lstStyle/>
                    <a:p>
                      <a:r>
                        <a:rPr lang="en-US" dirty="0" smtClean="0"/>
                        <a:t>Roast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Braise (dry +</a:t>
                      </a:r>
                      <a:r>
                        <a:rPr lang="en-US" baseline="0" dirty="0" smtClean="0"/>
                        <a:t> moist)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866">
                <a:tc>
                  <a:txBody>
                    <a:bodyPr/>
                    <a:lstStyle/>
                    <a:p>
                      <a:r>
                        <a:rPr lang="en-US" dirty="0" smtClean="0"/>
                        <a:t>Grill*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5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young birds </a:t>
            </a:r>
          </a:p>
          <a:p>
            <a:pPr lvl="1"/>
            <a:r>
              <a:rPr lang="en-US" dirty="0" smtClean="0"/>
              <a:t>Tender</a:t>
            </a:r>
          </a:p>
          <a:p>
            <a:r>
              <a:rPr lang="en-US" dirty="0" smtClean="0"/>
              <a:t>Best roasted because of fat level (greasy)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and goose</a:t>
            </a:r>
            <a:endParaRPr lang="en-US" dirty="0"/>
          </a:p>
        </p:txBody>
      </p:sp>
      <p:pic>
        <p:nvPicPr>
          <p:cNvPr id="4" name="Picture 4" descr="j02154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359092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3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480</TotalTime>
  <Words>491</Words>
  <Application>Microsoft Office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Franklin Gothic Medium</vt:lpstr>
      <vt:lpstr>Wingdings</vt:lpstr>
      <vt:lpstr>Wingdings 2</vt:lpstr>
      <vt:lpstr>Grid</vt:lpstr>
      <vt:lpstr>Wednesday, October 23, 2019</vt:lpstr>
      <vt:lpstr>Egg Lab Reflection (10 points)</vt:lpstr>
      <vt:lpstr>Poultry</vt:lpstr>
      <vt:lpstr>Types of poultry</vt:lpstr>
      <vt:lpstr>Health Info</vt:lpstr>
      <vt:lpstr>Light vs. Dark Meat</vt:lpstr>
      <vt:lpstr>Purchasing options— Forms of Poultry</vt:lpstr>
      <vt:lpstr>Cooking Methods</vt:lpstr>
      <vt:lpstr>Duck and goose</vt:lpstr>
      <vt:lpstr>Additional info cooking &amp; storing info</vt:lpstr>
      <vt:lpstr>Chicken Parmesan Term: Dredge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19</cp:revision>
  <cp:lastPrinted>2020-02-18T14:51:54Z</cp:lastPrinted>
  <dcterms:created xsi:type="dcterms:W3CDTF">2014-11-12T19:33:34Z</dcterms:created>
  <dcterms:modified xsi:type="dcterms:W3CDTF">2020-03-06T15:56:50Z</dcterms:modified>
</cp:coreProperties>
</file>